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63" r:id="rId4"/>
    <p:sldId id="265" r:id="rId5"/>
    <p:sldId id="259" r:id="rId6"/>
    <p:sldId id="267" r:id="rId7"/>
    <p:sldId id="260" r:id="rId8"/>
    <p:sldId id="261" r:id="rId9"/>
    <p:sldId id="266" r:id="rId10"/>
    <p:sldId id="268" r:id="rId11"/>
    <p:sldId id="269" r:id="rId12"/>
    <p:sldId id="270" r:id="rId13"/>
    <p:sldId id="262" r:id="rId14"/>
    <p:sldId id="271" r:id="rId15"/>
    <p:sldId id="272" r:id="rId16"/>
    <p:sldId id="273" r:id="rId17"/>
    <p:sldId id="26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2"/>
  </p:normalViewPr>
  <p:slideViewPr>
    <p:cSldViewPr snapToGrid="0" snapToObjects="1">
      <p:cViewPr>
        <p:scale>
          <a:sx n="114" d="100"/>
          <a:sy n="114" d="100"/>
        </p:scale>
        <p:origin x="1280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F6ACF0-C4E3-D74F-B1AD-97D6C773B6F0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D504CB-EA59-E34A-A174-C8251BEDA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720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504CB-EA59-E34A-A174-C8251BEDAA0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756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51F18-C21D-AB4F-A953-9780FF26A5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A71198-EE94-F74A-9B4E-51407434F2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A3136-5EAA-2346-AE3C-CC10B4E7C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C894-1F6B-B04A-AC3F-5AE60EA3AF73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7BB18A-701E-4147-B0C2-76E82E9AF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4C3B9C-0679-2C40-8A32-0DEC5E906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1C0FE-83B7-194A-BCC0-5DE0044C8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383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57B38-EB36-3A45-B19B-F868DDAFF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248E21-8FC0-3C45-9B0D-E7E8C69F43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D79BB-8930-E944-B5D9-139703F17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C894-1F6B-B04A-AC3F-5AE60EA3AF73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B1E90C-0B32-A443-BE91-9F33601B8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4CFAAF-1B31-E04F-9089-7FC30C32A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1C0FE-83B7-194A-BCC0-5DE0044C8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141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4AD4D3-D5DA-4349-A5E1-E9754ACC8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DB0351-F6EE-F84A-8B92-0FC35F155E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57627-71E4-DF47-9632-368B27029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C894-1F6B-B04A-AC3F-5AE60EA3AF73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79C13-279E-A249-AF2A-3EA84ABAA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279C5E-A177-6846-A5E2-5B9ACD513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1C0FE-83B7-194A-BCC0-5DE0044C8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906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8954D-67E5-C640-B10B-AA5CCF55C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6428F-A637-0445-A371-315477ED81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EFB254-5245-444E-8BFF-784289D63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C894-1F6B-B04A-AC3F-5AE60EA3AF73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D9B234-621F-D74F-9E2C-E873E69D1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1AFD4-239B-854B-83F5-8497CDE9A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1C0FE-83B7-194A-BCC0-5DE0044C8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199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82885-B2B0-BD42-8B69-15EB87DA8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C58D47-83FB-D740-82A3-3450BF1CF5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2BE178-E1CD-3046-B128-7207C486F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C894-1F6B-B04A-AC3F-5AE60EA3AF73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A96EC-A1A6-0A42-A912-FF161B924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7A92B4-5766-B547-A0C8-1315958E5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1C0FE-83B7-194A-BCC0-5DE0044C8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570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E9AB9-60A7-334E-BC7D-A4C461936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B3BB6-082E-D143-A14A-3DA1C1928B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2B168B-3128-504D-9CAA-4F003A455D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ABE200-8DB0-0B48-9A0F-5A1D0A8DD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C894-1F6B-B04A-AC3F-5AE60EA3AF73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C06DDC-62F4-9343-82A6-616F0F4AB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D76ACA-9515-4F4B-92DF-68CBE3136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1C0FE-83B7-194A-BCC0-5DE0044C8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959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E686E-DE10-FB4E-97E5-5A7EFC2FA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410E4F-741F-6A45-977F-40E535297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C8E35D-1833-9E45-BEEF-67BF43557F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27397B-8EE9-9A43-A570-6D87BD8CB0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2E6E47-AA46-3A4F-B5B7-CE9642DF0C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0821B8-32E1-AC41-A884-DB440D42A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C894-1F6B-B04A-AC3F-5AE60EA3AF73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19CFE2-D317-F644-9FCB-D02DED738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3A36E3-96C4-AE4B-B0B2-EDD812D50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1C0FE-83B7-194A-BCC0-5DE0044C8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62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2C48F-AE18-5440-9CE1-6F12C66BD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17B9FB-DAFF-9747-9BB2-436ADA024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C894-1F6B-B04A-AC3F-5AE60EA3AF73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C017E1-7563-C949-AE2A-003468F89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7A7E49-7ACA-4E47-8C0C-CB1EE8F19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1C0FE-83B7-194A-BCC0-5DE0044C8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305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BC7F2F-8E61-FF4E-B028-57DD12109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C894-1F6B-B04A-AC3F-5AE60EA3AF73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F96441-B413-D542-B45C-61F815735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1DF95C-9DB8-6F4E-BF25-9A91C2FD9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1C0FE-83B7-194A-BCC0-5DE0044C8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702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AF5A7-BB06-7943-9CAC-C0AFE035C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85B0B-EB9C-9840-B70D-5F2FDC072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D1CE5B-167B-D04A-8313-C85F28759B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EF2631-9D55-5548-835D-9731F8DFF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C894-1F6B-B04A-AC3F-5AE60EA3AF73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2E1481-475D-6A40-AA29-39ACF7EE4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89F9E2-58BB-444F-A02F-CA0C62DE4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1C0FE-83B7-194A-BCC0-5DE0044C8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877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60688-897D-2945-9EB5-8DF473583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81C5C5-1412-B943-BC04-30DCFE4840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DCDE80-76BE-CE41-959B-D16E5BF3E4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0E3681-BEA5-4F4A-81AC-7525F0C3A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C894-1F6B-B04A-AC3F-5AE60EA3AF73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0EF825-FEE8-8842-97FD-B7FD4106E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5F20F7-928A-C44B-AF67-6B9D07CFD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1C0FE-83B7-194A-BCC0-5DE0044C8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381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D4A4F4-4C6B-8449-B775-603DE3877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4A147-0B21-784F-86A9-278E5F4E03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0FB1C7-DED8-3640-8E73-A4BB02BF59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EC894-1F6B-B04A-AC3F-5AE60EA3AF73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6E547-BA53-9B46-A99F-52C9CED30F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10300-0ED3-0B47-A517-07452BDF22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A1C0FE-83B7-194A-BCC0-5DE0044C8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320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leuthkit.org/autopsy/download.php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21F21-4A92-8646-9FE7-988B78065B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u="sng" dirty="0"/>
              <a:t>MP5: Forensics</a:t>
            </a:r>
            <a:br>
              <a:rPr lang="en-US" dirty="0"/>
            </a:br>
            <a:r>
              <a:rPr lang="en-US" dirty="0"/>
              <a:t>Checkpoint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5167D3-5650-2B45-8A21-1B83601674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65608"/>
            <a:ext cx="9144000" cy="1292192"/>
          </a:xfrm>
        </p:spPr>
        <p:txBody>
          <a:bodyPr/>
          <a:lstStyle/>
          <a:p>
            <a:r>
              <a:rPr lang="en-US" dirty="0"/>
              <a:t>CS461/ECE422 Fall 2018</a:t>
            </a:r>
          </a:p>
          <a:p>
            <a:r>
              <a:rPr lang="en-US" dirty="0"/>
              <a:t>Week of 11/26-11/30</a:t>
            </a:r>
          </a:p>
        </p:txBody>
      </p:sp>
    </p:spTree>
    <p:extLst>
      <p:ext uri="{BB962C8B-B14F-4D97-AF65-F5344CB8AC3E}">
        <p14:creationId xmlns:p14="http://schemas.microsoft.com/office/powerpoint/2010/main" val="38562464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7B6CC-0691-CD47-A242-1311825DF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Live Analysis with VirtualBox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5DCB9-E1B3-3C43-9C05-9D1B9E5E5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First, download and decompress victim raw disk image</a:t>
            </a:r>
          </a:p>
          <a:p>
            <a:pPr lvl="1"/>
            <a:r>
              <a:rPr lang="en-US" dirty="0"/>
              <a:t>Link provided in handout</a:t>
            </a:r>
          </a:p>
          <a:p>
            <a:pPr lvl="1"/>
            <a:r>
              <a:rPr lang="en-US" dirty="0"/>
              <a:t>&gt; 8GB decompressed, so make sure you have the space!</a:t>
            </a:r>
          </a:p>
          <a:p>
            <a:endParaRPr lang="en-US" dirty="0"/>
          </a:p>
          <a:p>
            <a:r>
              <a:rPr lang="en-US" dirty="0"/>
              <a:t>In order to use the disk image in VirtualBox, we need to convert it to a VDI file: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VBoxManage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convertdd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disk.raw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disk.vdi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-format VDI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942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E2434-E21B-DD43-AE09-3F24ACABE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Live Analysis with VirtualBox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62E35D-4569-8E44-87BB-75ED71F17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507" y="2185292"/>
            <a:ext cx="11450854" cy="3771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500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F8136-EA76-4148-B8AA-55AFDCFC7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Live Analysis with VirtualBox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CB1314-5960-BA4D-A062-706FD902D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5857" y="1523424"/>
            <a:ext cx="6460286" cy="4969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9023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F22A7-8A35-B44F-A437-C9F994260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Autopsy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56FE0-2DE5-8C4F-A27A-CD5B5CB37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Autopsy is a state-of-the-art tool for dead analysis of disk images</a:t>
            </a:r>
          </a:p>
          <a:p>
            <a:pPr lvl="1"/>
            <a:r>
              <a:rPr lang="en-US" dirty="0"/>
              <a:t>Download: </a:t>
            </a:r>
            <a:r>
              <a:rPr lang="en-US" dirty="0">
                <a:hlinkClick r:id="rId2"/>
              </a:rPr>
              <a:t>https://www.sleuthkit.org/autopsy/download.php</a:t>
            </a:r>
            <a:endParaRPr lang="en-US" dirty="0"/>
          </a:p>
          <a:p>
            <a:pPr lvl="1"/>
            <a:r>
              <a:rPr lang="en-US" dirty="0"/>
              <a:t>Make sure you get Autopsy version 4 or higher!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Recommended to run on Windows if possible (seems more stable), but should work on OS X and Linux as well</a:t>
            </a:r>
          </a:p>
        </p:txBody>
      </p:sp>
    </p:spTree>
    <p:extLst>
      <p:ext uri="{BB962C8B-B14F-4D97-AF65-F5344CB8AC3E}">
        <p14:creationId xmlns:p14="http://schemas.microsoft.com/office/powerpoint/2010/main" val="1311541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94FBD-C388-224B-8F26-66A1ECEA1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 to Autopsy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362336-48AA-5540-8827-4A33E6846F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758" y="2295711"/>
            <a:ext cx="11614484" cy="3114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335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0A8CB-D287-3543-8EE6-CC00B13FB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 to Autopsy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3DB149-1419-2244-95FD-BA9F83D9D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46" y="2117558"/>
            <a:ext cx="11360708" cy="4138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1867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0F09E-330F-CF49-A410-0F4B68DB2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 to Autopsy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C0DD1F-4075-B949-B34F-8492B0DD5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424" y="0"/>
            <a:ext cx="9969472" cy="683447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0932F2F-FFBA-634D-9F52-098AF67D311B}"/>
              </a:ext>
            </a:extLst>
          </p:cNvPr>
          <p:cNvSpPr/>
          <p:nvPr/>
        </p:nvSpPr>
        <p:spPr>
          <a:xfrm>
            <a:off x="5281652" y="1642479"/>
            <a:ext cx="895351" cy="1410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493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35E67-B43A-664F-9CB1-4ABBB285D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1083D-8A4E-F74B-B796-461D65FF7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Attacker Mindset – What would </a:t>
            </a:r>
            <a:r>
              <a:rPr lang="en-US" i="1" dirty="0"/>
              <a:t>you</a:t>
            </a:r>
            <a:r>
              <a:rPr lang="en-US" dirty="0"/>
              <a:t> do if you were the attacker?</a:t>
            </a:r>
          </a:p>
          <a:p>
            <a:endParaRPr lang="en-US" dirty="0"/>
          </a:p>
          <a:p>
            <a:r>
              <a:rPr lang="en-US" dirty="0"/>
              <a:t>Look for </a:t>
            </a:r>
            <a:r>
              <a:rPr lang="en-US" i="1" dirty="0"/>
              <a:t>deleted</a:t>
            </a:r>
            <a:r>
              <a:rPr lang="en-US" dirty="0"/>
              <a:t> or </a:t>
            </a:r>
            <a:r>
              <a:rPr lang="en-US" i="1" dirty="0"/>
              <a:t>encrypted</a:t>
            </a:r>
            <a:r>
              <a:rPr lang="en-US" dirty="0"/>
              <a:t> files</a:t>
            </a:r>
          </a:p>
          <a:p>
            <a:endParaRPr lang="en-US" dirty="0"/>
          </a:p>
          <a:p>
            <a:r>
              <a:rPr lang="en-US" dirty="0"/>
              <a:t>Examine metadata of relevant files</a:t>
            </a:r>
          </a:p>
          <a:p>
            <a:endParaRPr lang="en-US" dirty="0"/>
          </a:p>
          <a:p>
            <a:r>
              <a:rPr lang="en-US" b="1" u="sng" dirty="0"/>
              <a:t>Use the keyword search feature of Autopsy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342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17659-F82F-2B4B-A274-D191BBF47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2496D-7BAF-284C-B5F5-F34FA0C28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MP Intro</a:t>
            </a:r>
          </a:p>
          <a:p>
            <a:r>
              <a:rPr lang="en-US" dirty="0"/>
              <a:t>Types of Forensic Analysis</a:t>
            </a:r>
          </a:p>
          <a:p>
            <a:r>
              <a:rPr lang="en-US" dirty="0"/>
              <a:t>Key Background Topics</a:t>
            </a:r>
          </a:p>
          <a:p>
            <a:pPr lvl="1"/>
            <a:r>
              <a:rPr lang="en-US" dirty="0"/>
              <a:t>Linux User Name vs. Display Name </a:t>
            </a:r>
          </a:p>
          <a:p>
            <a:pPr lvl="1"/>
            <a:r>
              <a:rPr lang="en-US" dirty="0"/>
              <a:t>Disk Partitions</a:t>
            </a:r>
          </a:p>
          <a:p>
            <a:pPr lvl="1"/>
            <a:r>
              <a:rPr lang="en-US" dirty="0"/>
              <a:t>Log Files</a:t>
            </a:r>
          </a:p>
          <a:p>
            <a:pPr lvl="1"/>
            <a:r>
              <a:rPr lang="en-US" dirty="0"/>
              <a:t>File Metadata</a:t>
            </a:r>
          </a:p>
          <a:p>
            <a:r>
              <a:rPr lang="en-US" dirty="0"/>
              <a:t>Live Analysis Primer</a:t>
            </a:r>
          </a:p>
          <a:p>
            <a:r>
              <a:rPr lang="en-US" dirty="0"/>
              <a:t>Intro to Autopsy</a:t>
            </a:r>
          </a:p>
          <a:p>
            <a:r>
              <a:rPr lang="en-US" dirty="0"/>
              <a:t>Other Tips</a:t>
            </a:r>
          </a:p>
        </p:txBody>
      </p:sp>
    </p:spTree>
    <p:extLst>
      <p:ext uri="{BB962C8B-B14F-4D97-AF65-F5344CB8AC3E}">
        <p14:creationId xmlns:p14="http://schemas.microsoft.com/office/powerpoint/2010/main" val="2611059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B451D-E90F-194D-96A8-5DEA1EFA5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MP Intro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58701-F96F-184C-B393-8FB1DC6DF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39602" cy="4351338"/>
          </a:xfrm>
        </p:spPr>
        <p:txBody>
          <a:bodyPr/>
          <a:lstStyle/>
          <a:p>
            <a:r>
              <a:rPr lang="en-US" dirty="0"/>
              <a:t>In this MP, you take the role of an investigator trying to solve a murder case</a:t>
            </a:r>
          </a:p>
          <a:p>
            <a:endParaRPr lang="en-US" dirty="0"/>
          </a:p>
          <a:p>
            <a:r>
              <a:rPr lang="en-US" dirty="0"/>
              <a:t>Checkpoint 1</a:t>
            </a:r>
          </a:p>
          <a:p>
            <a:pPr lvl="1"/>
            <a:r>
              <a:rPr lang="en-US" dirty="0"/>
              <a:t>Examine victim’s hard drive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Find information about the crime and possible suspects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561BD6-738C-284B-8261-4E492895B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0447" y="1096963"/>
            <a:ext cx="33528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454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D6950-5A59-D84C-ABF5-F34DBCC9C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8BC99-4C97-EB4D-992A-663D8C7843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might be especially tempting on this MP to talk to your classmates to get or confirm answers</a:t>
            </a:r>
          </a:p>
          <a:p>
            <a:endParaRPr lang="en-US" dirty="0"/>
          </a:p>
          <a:p>
            <a:r>
              <a:rPr lang="en-US" dirty="0"/>
              <a:t>Don’t do that.</a:t>
            </a:r>
          </a:p>
          <a:p>
            <a:endParaRPr lang="en-US" dirty="0"/>
          </a:p>
          <a:p>
            <a:r>
              <a:rPr lang="en-US" dirty="0"/>
              <a:t>Different repos will have different correct answers, and we will actively search for evidence of cheating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513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2876F-4530-F141-9F4E-7F2E543E7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Forensic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51B5B-3A3E-8B42-9A43-E12A28F67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“Live” Analysis</a:t>
            </a:r>
          </a:p>
          <a:p>
            <a:pPr lvl="1"/>
            <a:r>
              <a:rPr lang="en-US" dirty="0"/>
              <a:t>Investigator examines a running copy of the target system</a:t>
            </a:r>
          </a:p>
          <a:p>
            <a:pPr lvl="1"/>
            <a:r>
              <a:rPr lang="en-US" dirty="0"/>
              <a:t>User Account Login usually required</a:t>
            </a:r>
          </a:p>
          <a:p>
            <a:pPr lvl="2"/>
            <a:r>
              <a:rPr lang="en-US" dirty="0"/>
              <a:t>How can we log in without knowledge of the user account password?</a:t>
            </a:r>
          </a:p>
          <a:p>
            <a:pPr lvl="1"/>
            <a:r>
              <a:rPr lang="en-US" dirty="0"/>
              <a:t>Tool for MP: VirtualBox</a:t>
            </a:r>
          </a:p>
          <a:p>
            <a:r>
              <a:rPr lang="en-US" dirty="0"/>
              <a:t>“Dead” Analysis</a:t>
            </a:r>
          </a:p>
          <a:p>
            <a:pPr lvl="1"/>
            <a:r>
              <a:rPr lang="en-US" dirty="0"/>
              <a:t>Investigator examines the static disk of the target system, without actually running it</a:t>
            </a:r>
          </a:p>
          <a:p>
            <a:pPr lvl="1"/>
            <a:r>
              <a:rPr lang="en-US" dirty="0"/>
              <a:t>Does not require user account password</a:t>
            </a:r>
          </a:p>
          <a:p>
            <a:pPr lvl="1"/>
            <a:r>
              <a:rPr lang="en-US" dirty="0"/>
              <a:t>Tool for MP: Autopsy</a:t>
            </a:r>
          </a:p>
        </p:txBody>
      </p:sp>
    </p:spTree>
    <p:extLst>
      <p:ext uri="{BB962C8B-B14F-4D97-AF65-F5344CB8AC3E}">
        <p14:creationId xmlns:p14="http://schemas.microsoft.com/office/powerpoint/2010/main" val="2500226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E3509-DD8C-BD40-A083-809C68A5C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Username vs. Display Name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B75DD0-79A1-8941-9677-D35AF9C1F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667" y="2236536"/>
            <a:ext cx="9092665" cy="3881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105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560A53-7A39-014D-B052-B956AD88F2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4" t="19041" r="33825" b="11556"/>
          <a:stretch/>
        </p:blipFill>
        <p:spPr>
          <a:xfrm>
            <a:off x="6201878" y="1960378"/>
            <a:ext cx="5430944" cy="34554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E67F1B-76DA-0349-9E16-F283662F9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Disk Partitions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8CD63-EB5B-6D43-B14A-1A13F089B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649" y="1690688"/>
            <a:ext cx="5341219" cy="4351338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i="1" dirty="0"/>
              <a:t>disk partition</a:t>
            </a:r>
            <a:r>
              <a:rPr lang="en-US" dirty="0"/>
              <a:t> is a way of dividing up a hard disk</a:t>
            </a:r>
          </a:p>
          <a:p>
            <a:endParaRPr lang="en-US" dirty="0"/>
          </a:p>
          <a:p>
            <a:r>
              <a:rPr lang="en-US" dirty="0"/>
              <a:t>Different partitions may contain different operating systems</a:t>
            </a:r>
          </a:p>
          <a:p>
            <a:endParaRPr lang="en-US" dirty="0"/>
          </a:p>
          <a:p>
            <a:r>
              <a:rPr lang="en-US" dirty="0"/>
              <a:t>Metadata about disk partitions is stored in the </a:t>
            </a:r>
            <a:r>
              <a:rPr lang="en-US" b="1" dirty="0"/>
              <a:t>partition table</a:t>
            </a: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458797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7A54F-A7E0-CB4F-B371-417246802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C88E-7BA6-904E-8C58-0C37E108D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Logs should be the first place you look when trying to figure out what has happened on a system</a:t>
            </a:r>
          </a:p>
          <a:p>
            <a:endParaRPr lang="en-US" dirty="0"/>
          </a:p>
          <a:p>
            <a:r>
              <a:rPr lang="en-US" dirty="0"/>
              <a:t>Figure out which logs are the most important for uncovering attacks, and where those logs are located</a:t>
            </a:r>
          </a:p>
          <a:p>
            <a:endParaRPr lang="en-US" dirty="0"/>
          </a:p>
          <a:p>
            <a:r>
              <a:rPr lang="en-US" dirty="0"/>
              <a:t>Note: During live analysis, logs may be overwritten accidentally!</a:t>
            </a:r>
          </a:p>
        </p:txBody>
      </p:sp>
    </p:spTree>
    <p:extLst>
      <p:ext uri="{BB962C8B-B14F-4D97-AF65-F5344CB8AC3E}">
        <p14:creationId xmlns:p14="http://schemas.microsoft.com/office/powerpoint/2010/main" val="279734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C9FBD-019B-0743-88DE-0EE26B6C8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Metadata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84450-2A25-F14C-B77A-2D23CAE14E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Metadata = “data about data”</a:t>
            </a:r>
          </a:p>
          <a:p>
            <a:endParaRPr lang="en-US" dirty="0"/>
          </a:p>
          <a:p>
            <a:r>
              <a:rPr lang="en-US" dirty="0"/>
              <a:t>Two Types:</a:t>
            </a:r>
          </a:p>
          <a:p>
            <a:pPr lvl="1"/>
            <a:r>
              <a:rPr lang="en-US" dirty="0"/>
              <a:t>Structural – Data about the file content itself (file format)</a:t>
            </a:r>
          </a:p>
          <a:p>
            <a:pPr lvl="1"/>
            <a:r>
              <a:rPr lang="en-US" dirty="0"/>
              <a:t>Descriptive – Data about the context (creator, date created/modified)</a:t>
            </a:r>
          </a:p>
          <a:p>
            <a:endParaRPr lang="en-US" dirty="0"/>
          </a:p>
          <a:p>
            <a:r>
              <a:rPr lang="en-US" dirty="0"/>
              <a:t>Many tools/techniques for examining metadata</a:t>
            </a:r>
          </a:p>
          <a:p>
            <a:pPr lvl="1"/>
            <a:r>
              <a:rPr lang="en-US" dirty="0"/>
              <a:t>Simple Linux commands ( ls -l )</a:t>
            </a:r>
          </a:p>
          <a:p>
            <a:pPr lvl="1"/>
            <a:r>
              <a:rPr lang="en-US" dirty="0"/>
              <a:t>Autopsy</a:t>
            </a:r>
          </a:p>
          <a:p>
            <a:pPr lvl="1"/>
            <a:r>
              <a:rPr lang="en-US" dirty="0" err="1"/>
              <a:t>Exiftool</a:t>
            </a:r>
            <a:r>
              <a:rPr lang="en-US" dirty="0"/>
              <a:t> (https://</a:t>
            </a:r>
            <a:r>
              <a:rPr lang="en-US" dirty="0" err="1"/>
              <a:t>www.sno.phy.queensu.ca</a:t>
            </a:r>
            <a:r>
              <a:rPr lang="en-US" dirty="0"/>
              <a:t>/~</a:t>
            </a:r>
            <a:r>
              <a:rPr lang="en-US" dirty="0" err="1"/>
              <a:t>phil</a:t>
            </a:r>
            <a:r>
              <a:rPr lang="en-US" dirty="0"/>
              <a:t>/</a:t>
            </a:r>
            <a:r>
              <a:rPr lang="en-US" dirty="0" err="1"/>
              <a:t>exiftool</a:t>
            </a:r>
            <a:r>
              <a:rPr lang="en-US" dirty="0"/>
              <a:t>/)</a:t>
            </a:r>
          </a:p>
        </p:txBody>
      </p:sp>
    </p:spTree>
    <p:extLst>
      <p:ext uri="{BB962C8B-B14F-4D97-AF65-F5344CB8AC3E}">
        <p14:creationId xmlns:p14="http://schemas.microsoft.com/office/powerpoint/2010/main" val="2990863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680</TotalTime>
  <Words>516</Words>
  <Application>Microsoft Macintosh PowerPoint</Application>
  <PresentationFormat>Widescreen</PresentationFormat>
  <Paragraphs>91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Consolas</vt:lpstr>
      <vt:lpstr>Office Theme</vt:lpstr>
      <vt:lpstr>MP5: Forensics Checkpoint 1</vt:lpstr>
      <vt:lpstr>Outline</vt:lpstr>
      <vt:lpstr>MP Intro</vt:lpstr>
      <vt:lpstr>WARNING</vt:lpstr>
      <vt:lpstr>Types of Forensic Analysis</vt:lpstr>
      <vt:lpstr>Username vs. Display Name</vt:lpstr>
      <vt:lpstr>Disk Partitions</vt:lpstr>
      <vt:lpstr>Log Files</vt:lpstr>
      <vt:lpstr>File Metadata</vt:lpstr>
      <vt:lpstr>Live Analysis with VirtualBox</vt:lpstr>
      <vt:lpstr>Live Analysis with VirtualBox</vt:lpstr>
      <vt:lpstr>Live Analysis with VirtualBox</vt:lpstr>
      <vt:lpstr>Intro to Autopsy</vt:lpstr>
      <vt:lpstr>Intro to Autopsy</vt:lpstr>
      <vt:lpstr>Intro to Autopsy</vt:lpstr>
      <vt:lpstr>Intro to Autopsy</vt:lpstr>
      <vt:lpstr>Other Tips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MP5: Forensics Checkpoint 1</dc:title>
  <dc:creator>Paul Murley</dc:creator>
  <cp:lastModifiedBy>Paul Murley</cp:lastModifiedBy>
  <cp:revision>11</cp:revision>
  <dcterms:created xsi:type="dcterms:W3CDTF">2018-11-26T19:29:42Z</dcterms:created>
  <dcterms:modified xsi:type="dcterms:W3CDTF">2018-11-27T06:50:39Z</dcterms:modified>
</cp:coreProperties>
</file>

<file path=docProps/thumbnail.jpeg>
</file>